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7700" cy="431990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DC5"/>
    <a:srgbClr val="67CBDB"/>
    <a:srgbClr val="14315F"/>
    <a:srgbClr val="BD1160"/>
    <a:srgbClr val="D8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壁报模板(1)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32397700" cy="43195240"/>
          </a:xfrm>
          <a:prstGeom prst="rect">
            <a:avLst/>
          </a:prstGeom>
        </p:spPr>
      </p:pic>
      <p:pic>
        <p:nvPicPr>
          <p:cNvPr id="119" name="picture 2" descr="C:/Users/13684/Desktop/壁报模板(1)_7.png壁报模板(1)_7"/>
          <p:cNvPicPr>
            <a:picLocks noChangeAspect="1"/>
          </p:cNvPicPr>
          <p:nvPr/>
        </p:nvPicPr>
        <p:blipFill>
          <a:blip r:embed="rId2"/>
          <a:srcRect t="35" b="35"/>
          <a:stretch>
            <a:fillRect/>
          </a:stretch>
        </p:blipFill>
        <p:spPr>
          <a:xfrm>
            <a:off x="1787525" y="16706850"/>
            <a:ext cx="14616430" cy="5109845"/>
          </a:xfrm>
          <a:prstGeom prst="rect">
            <a:avLst/>
          </a:prstGeom>
        </p:spPr>
      </p:pic>
      <p:sp>
        <p:nvSpPr>
          <p:cNvPr id="120" name="textbox 4"/>
          <p:cNvSpPr/>
          <p:nvPr/>
        </p:nvSpPr>
        <p:spPr>
          <a:xfrm>
            <a:off x="1761490" y="16694150"/>
            <a:ext cx="14642465" cy="5135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96915" algn="l" rtl="0" eaLnBrk="0">
              <a:lnSpc>
                <a:spcPct val="79000"/>
              </a:lnSpc>
            </a:pPr>
            <a:r>
              <a:rPr sz="4000" b="1" kern="0" spc="10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Conclusions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99795" indent="-198120" algn="l" rtl="0" eaLnBrk="0">
              <a:lnSpc>
                <a:spcPct val="106000"/>
              </a:lnSpc>
              <a:spcBef>
                <a:spcPts val="905"/>
              </a:spcBef>
              <a:tabLst>
                <a:tab pos="89281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Summarize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3000" kern="0" spc="4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</a:t>
            </a:r>
            <a:r>
              <a:rPr sz="3000" kern="0" spc="3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outcomes</a:t>
            </a:r>
            <a:r>
              <a:rPr sz="3000" kern="0" spc="3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3000" kern="0" spc="2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study,</a:t>
            </a:r>
            <a:r>
              <a:rPr sz="3000" kern="0" spc="4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interpret</a:t>
            </a:r>
            <a:r>
              <a:rPr sz="3000" kern="0" spc="3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their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significance,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relate them back to the research</a:t>
            </a:r>
            <a:r>
              <a:rPr sz="3000" kern="0" spc="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question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3000" kern="0" spc="1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hypothesis.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7730" indent="-186055" algn="l" rtl="0" eaLnBrk="0">
              <a:lnSpc>
                <a:spcPct val="108000"/>
              </a:lnSpc>
              <a:spcBef>
                <a:spcPts val="900"/>
              </a:spcBef>
              <a:tabLst>
                <a:tab pos="90487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Discuss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3000" kern="0" spc="2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implications,</a:t>
            </a:r>
            <a:r>
              <a:rPr sz="3000" kern="0" spc="2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limitations, future directions, or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practical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your findings.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ts val="4095"/>
              </a:lnSpc>
              <a:spcBef>
                <a:spcPts val="5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section should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clearly convey the "take-home</a:t>
            </a:r>
            <a:r>
              <a:rPr sz="3000" kern="0" spc="1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message" of your</a:t>
            </a:r>
            <a:r>
              <a:rPr sz="3000" kern="0" spc="1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5" name="picture 12" descr="C:/Users/13684/Desktop/壁报模板(1)_6.png壁报模板(1)_6"/>
          <p:cNvPicPr>
            <a:picLocks noChangeAspect="1"/>
          </p:cNvPicPr>
          <p:nvPr/>
        </p:nvPicPr>
        <p:blipFill>
          <a:blip r:embed="rId3"/>
          <a:srcRect t="67" b="67"/>
          <a:stretch>
            <a:fillRect/>
          </a:stretch>
        </p:blipFill>
        <p:spPr>
          <a:xfrm>
            <a:off x="1787525" y="11860530"/>
            <a:ext cx="14616430" cy="4174490"/>
          </a:xfrm>
          <a:prstGeom prst="rect">
            <a:avLst/>
          </a:prstGeom>
        </p:spPr>
      </p:pic>
      <p:sp>
        <p:nvSpPr>
          <p:cNvPr id="126" name="textbox 14"/>
          <p:cNvSpPr/>
          <p:nvPr/>
        </p:nvSpPr>
        <p:spPr>
          <a:xfrm>
            <a:off x="1787525" y="11854180"/>
            <a:ext cx="14642465" cy="4211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03420" algn="l" rtl="0" eaLnBrk="0">
              <a:lnSpc>
                <a:spcPct val="79000"/>
              </a:lnSpc>
            </a:pPr>
            <a:r>
              <a:rPr sz="4000" b="1" kern="0" spc="60" dirty="0">
                <a:solidFill>
                  <a:srgbClr val="FFFFFF">
                    <a:alpha val="100000"/>
                  </a:srgbClr>
                </a:solidFill>
                <a:latin typeface="+mj-lt"/>
                <a:ea typeface="Inter V" panose="02000503000000020004"/>
                <a:cs typeface="+mj-lt"/>
              </a:rPr>
              <a:t>Materials and Methods</a:t>
            </a:r>
            <a:endParaRPr sz="4000" b="1" dirty="0">
              <a:latin typeface="+mj-lt"/>
              <a:ea typeface="Inter V" panose="02000503000000020004"/>
              <a:cs typeface="+mj-lt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7730" indent="-186055" algn="l" rtl="0" eaLnBrk="0">
              <a:lnSpc>
                <a:spcPct val="106000"/>
              </a:lnSpc>
              <a:spcBef>
                <a:spcPts val="905"/>
              </a:spcBef>
              <a:tabLst>
                <a:tab pos="90487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Describe the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 design,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participants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(if applicable), data coll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ection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meth-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ods, instruments, procedures, and statistical</a:t>
            </a:r>
            <a:r>
              <a:rPr sz="3000" kern="0" spc="1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analyses</a:t>
            </a:r>
            <a:r>
              <a:rPr sz="3000" kern="0" spc="1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1380" indent="-179705" algn="l" rtl="0" eaLnBrk="0">
              <a:lnSpc>
                <a:spcPct val="106000"/>
              </a:lnSpc>
              <a:spcBef>
                <a:spcPts val="0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section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3000" kern="0" spc="3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detailed</a:t>
            </a:r>
            <a:r>
              <a:rPr sz="3000" kern="0" spc="2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enough for</a:t>
            </a:r>
            <a:r>
              <a:rPr sz="3000" kern="0" spc="2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others</a:t>
            </a:r>
            <a:r>
              <a:rPr sz="3000" kern="0" spc="2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3000" kern="0" spc="3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understand</a:t>
            </a:r>
            <a:r>
              <a:rPr sz="3000" kern="0" spc="2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3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replicate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 study, bu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concise enough to avoid</a:t>
            </a:r>
            <a:r>
              <a:rPr sz="3000" kern="0" spc="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overwhelming the</a:t>
            </a:r>
            <a:r>
              <a:rPr sz="3000" kern="0" spc="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viewer.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0" name="picture 20" descr="C:/Users/13684/Desktop/壁报模板(1)_8.png壁报模板(1)_8"/>
          <p:cNvPicPr>
            <a:picLocks noChangeAspect="1"/>
          </p:cNvPicPr>
          <p:nvPr/>
        </p:nvPicPr>
        <p:blipFill>
          <a:blip r:embed="rId4"/>
          <a:srcRect t="46" b="46"/>
          <a:stretch>
            <a:fillRect/>
          </a:stretch>
        </p:blipFill>
        <p:spPr>
          <a:xfrm>
            <a:off x="1787525" y="22489160"/>
            <a:ext cx="14616430" cy="4167505"/>
          </a:xfrm>
          <a:prstGeom prst="rect">
            <a:avLst/>
          </a:prstGeom>
        </p:spPr>
      </p:pic>
      <p:sp>
        <p:nvSpPr>
          <p:cNvPr id="131" name="textbox 22"/>
          <p:cNvSpPr/>
          <p:nvPr/>
        </p:nvSpPr>
        <p:spPr>
          <a:xfrm>
            <a:off x="1761490" y="22466300"/>
            <a:ext cx="14642465" cy="4280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3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03265" algn="l" rtl="0" eaLnBrk="0">
              <a:lnSpc>
                <a:spcPct val="80000"/>
              </a:lnSpc>
              <a:spcBef>
                <a:spcPts val="5"/>
              </a:spcBef>
            </a:pPr>
            <a:r>
              <a:rPr sz="4000" b="1" kern="0" spc="5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Reference</a:t>
            </a:r>
            <a:r>
              <a:rPr sz="4000" b="1" kern="0" spc="4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s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indent="-201930" algn="l" rtl="0" eaLnBrk="0">
              <a:lnSpc>
                <a:spcPct val="106000"/>
              </a:lnSpc>
              <a:spcBef>
                <a:spcPts val="910"/>
              </a:spcBef>
              <a:tabLst>
                <a:tab pos="90360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List the sou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rces cited in your poster using a recognized citation style (e.g.,</a:t>
            </a:r>
            <a:r>
              <a:rPr sz="3000" kern="0" spc="-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APA,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MLA, Chicago).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0110" indent="-178435" algn="l" rtl="0" eaLnBrk="0">
              <a:lnSpc>
                <a:spcPct val="116000"/>
              </a:lnSpc>
              <a:spcBef>
                <a:spcPts val="0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demonstrates the academic foundation o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 your work and allows</a:t>
            </a:r>
            <a:r>
              <a:rPr sz="3000" kern="0" spc="2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interested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viewers to access further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5" name="picture 28" descr="C:/Users/13684/Desktop/壁报模板(1)_10.png壁报模板(1)_10"/>
          <p:cNvPicPr>
            <a:picLocks noChangeAspect="1"/>
          </p:cNvPicPr>
          <p:nvPr/>
        </p:nvPicPr>
        <p:blipFill>
          <a:blip r:embed="rId5"/>
          <a:srcRect t="67" b="67"/>
          <a:stretch>
            <a:fillRect/>
          </a:stretch>
        </p:blipFill>
        <p:spPr>
          <a:xfrm>
            <a:off x="1787525" y="31666815"/>
            <a:ext cx="14616430" cy="3665220"/>
          </a:xfrm>
          <a:prstGeom prst="rect">
            <a:avLst/>
          </a:prstGeom>
        </p:spPr>
      </p:pic>
      <p:sp>
        <p:nvSpPr>
          <p:cNvPr id="136" name="textbox 30"/>
          <p:cNvSpPr/>
          <p:nvPr/>
        </p:nvSpPr>
        <p:spPr>
          <a:xfrm>
            <a:off x="1787525" y="31654115"/>
            <a:ext cx="14642465" cy="3690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21680" algn="l" rtl="0" eaLnBrk="0">
              <a:lnSpc>
                <a:spcPts val="5645"/>
              </a:lnSpc>
            </a:pPr>
            <a:r>
              <a:rPr sz="4000" b="1" kern="0" spc="8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Introduct</a:t>
            </a:r>
            <a:r>
              <a:rPr sz="4000" b="1" kern="0" spc="7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ion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9000" indent="-187325" algn="l" rtl="0" eaLnBrk="0">
              <a:lnSpc>
                <a:spcPct val="108000"/>
              </a:lnSpc>
              <a:spcBef>
                <a:spcPts val="905"/>
              </a:spcBef>
              <a:tabLst>
                <a:tab pos="87503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concise explanation of the research problem or question, its significan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ce, and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 relevant background</a:t>
            </a:r>
            <a:r>
              <a:rPr sz="3000" kern="0" spc="1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 or</a:t>
            </a:r>
            <a:r>
              <a:rPr sz="3000" kern="0" spc="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contex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ts val="4095"/>
              </a:lnSpc>
              <a:spcBef>
                <a:spcPts val="5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section sets the stage for understanding th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study's objectives.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0" name="picture 36" descr="C:/Users/13684/Desktop/壁报模板(1)_9.png壁报模板(1)_9"/>
          <p:cNvPicPr>
            <a:picLocks noChangeAspect="1"/>
          </p:cNvPicPr>
          <p:nvPr/>
        </p:nvPicPr>
        <p:blipFill>
          <a:blip r:embed="rId6"/>
          <a:srcRect t="56" b="56"/>
          <a:stretch>
            <a:fillRect/>
          </a:stretch>
        </p:blipFill>
        <p:spPr>
          <a:xfrm>
            <a:off x="1787525" y="27329130"/>
            <a:ext cx="14616430" cy="3665220"/>
          </a:xfrm>
          <a:prstGeom prst="rect">
            <a:avLst/>
          </a:prstGeom>
        </p:spPr>
      </p:pic>
      <p:sp>
        <p:nvSpPr>
          <p:cNvPr id="141" name="textbox 38"/>
          <p:cNvSpPr/>
          <p:nvPr/>
        </p:nvSpPr>
        <p:spPr>
          <a:xfrm>
            <a:off x="1761490" y="27316430"/>
            <a:ext cx="14642465" cy="3727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02530" algn="l" rtl="0" eaLnBrk="0">
              <a:lnSpc>
                <a:spcPct val="87000"/>
              </a:lnSpc>
              <a:spcBef>
                <a:spcPts val="5"/>
              </a:spcBef>
            </a:pPr>
            <a:r>
              <a:rPr sz="4000" b="1" kern="0" spc="11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Acknowledgm</a:t>
            </a:r>
            <a:r>
              <a:rPr sz="4000" b="1" kern="0" spc="10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ents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015" indent="-180340" algn="l" rtl="0" eaLnBrk="0">
              <a:lnSpc>
                <a:spcPct val="106000"/>
              </a:lnSpc>
              <a:spcBef>
                <a:spcPts val="910"/>
              </a:spcBef>
              <a:tabLst>
                <a:tab pos="90551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Recognize any funding sources, coll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aborators, advisors, or institutions that con-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tributed to yo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ur research.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ct val="85000"/>
              </a:lnSpc>
              <a:spcBef>
                <a:spcPts val="5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is an oppo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rtunity to express gratitude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acknowledge</a:t>
            </a:r>
            <a:r>
              <a:rPr sz="3000" kern="0" spc="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5" name="picture 44" descr="C:/Users/13684/Desktop/壁报模板(1)_5.png壁报模板(1)_5"/>
          <p:cNvPicPr>
            <a:picLocks noChangeAspect="1"/>
          </p:cNvPicPr>
          <p:nvPr/>
        </p:nvPicPr>
        <p:blipFill>
          <a:blip r:embed="rId7"/>
          <a:srcRect t="35" b="35"/>
          <a:stretch>
            <a:fillRect/>
          </a:stretch>
        </p:blipFill>
        <p:spPr>
          <a:xfrm>
            <a:off x="1787525" y="7522845"/>
            <a:ext cx="14616430" cy="3665220"/>
          </a:xfrm>
          <a:prstGeom prst="rect">
            <a:avLst/>
          </a:prstGeom>
        </p:spPr>
      </p:pic>
      <p:sp>
        <p:nvSpPr>
          <p:cNvPr id="146" name="textbox 46"/>
          <p:cNvSpPr/>
          <p:nvPr/>
        </p:nvSpPr>
        <p:spPr>
          <a:xfrm>
            <a:off x="1761490" y="7500620"/>
            <a:ext cx="14642465" cy="3706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45225" algn="l" rtl="0" eaLnBrk="0">
              <a:lnSpc>
                <a:spcPct val="77000"/>
              </a:lnSpc>
            </a:pPr>
            <a:r>
              <a:rPr sz="4000" b="1" kern="0" spc="100" dirty="0">
                <a:solidFill>
                  <a:srgbClr val="FFFFFF">
                    <a:alpha val="100000"/>
                  </a:srgbClr>
                </a:solidFill>
                <a:latin typeface="+mj-lt"/>
                <a:ea typeface="Inter V" panose="02000503000000020004"/>
                <a:cs typeface="+mj-lt"/>
              </a:rPr>
              <a:t>Abstract</a:t>
            </a:r>
            <a:endParaRPr sz="4000" b="1" dirty="0">
              <a:latin typeface="+mj-lt"/>
              <a:ea typeface="Inter V" panose="02000503000000020004"/>
              <a:cs typeface="+mj-lt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ts val="4095"/>
              </a:lnSpc>
              <a:spcBef>
                <a:spcPts val="900"/>
              </a:spcBef>
              <a:tabLst>
                <a:tab pos="87503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brief overview of th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study's purpose, methods, key</a:t>
            </a:r>
            <a:r>
              <a:rPr sz="3000" kern="0" spc="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findings,</a:t>
            </a:r>
            <a:r>
              <a:rPr sz="3000" kern="0" spc="1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1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conclusions.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0430" indent="-198755" algn="l" rtl="0" eaLnBrk="0">
              <a:lnSpc>
                <a:spcPct val="107000"/>
              </a:lnSpc>
              <a:tabLst>
                <a:tab pos="91122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3000" kern="0" spc="4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</a:t>
            </a:r>
            <a:r>
              <a:rPr sz="3000" kern="0" spc="4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3000" kern="0" spc="4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quick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understan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ding</a:t>
            </a:r>
            <a:r>
              <a:rPr sz="3000" kern="0" spc="4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3000" kern="0" spc="3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3000" kern="0" spc="3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those</a:t>
            </a:r>
            <a:r>
              <a:rPr sz="3000" kern="0" spc="3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who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 time to read</a:t>
            </a:r>
            <a:r>
              <a:rPr sz="3000" kern="0" spc="1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entire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poster.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9" name="textbox 52"/>
          <p:cNvSpPr/>
          <p:nvPr/>
        </p:nvSpPr>
        <p:spPr>
          <a:xfrm>
            <a:off x="17962283" y="8757822"/>
            <a:ext cx="12562205" cy="3586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4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6720" indent="-186055" algn="l" rtl="0" eaLnBrk="0">
              <a:lnSpc>
                <a:spcPct val="104000"/>
              </a:lnSpc>
              <a:tabLst>
                <a:tab pos="44386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 your</a:t>
            </a:r>
            <a:r>
              <a:rPr sz="3000" kern="0" spc="2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key findings</a:t>
            </a:r>
            <a:r>
              <a:rPr sz="3000" kern="0" spc="3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using visual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aids</a:t>
            </a:r>
            <a:r>
              <a:rPr sz="3000" kern="0" spc="2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graphs, tables,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dia-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grams, images, or other</a:t>
            </a:r>
            <a:r>
              <a:rPr sz="3000" kern="0" spc="1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relevant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illust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rations.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785" indent="-198120" algn="l" rtl="0" eaLnBrk="0">
              <a:lnSpc>
                <a:spcPct val="99000"/>
              </a:lnSpc>
              <a:spcBef>
                <a:spcPts val="900"/>
              </a:spcBef>
              <a:tabLst>
                <a:tab pos="42227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These</a:t>
            </a:r>
            <a:r>
              <a:rPr sz="3000" kern="0" spc="6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visuals</a:t>
            </a:r>
            <a:r>
              <a:rPr sz="3000" kern="0" spc="6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3000" kern="0" spc="7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3000" kern="0" spc="6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clear,</a:t>
            </a:r>
            <a:r>
              <a:rPr sz="3000" kern="0" spc="6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self-explan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atory,</a:t>
            </a:r>
            <a:r>
              <a:rPr sz="3000" kern="0" spc="6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6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appropriately</a:t>
            </a:r>
            <a:r>
              <a:rPr sz="3000" kern="0" spc="7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la-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beled.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665" algn="l" rtl="0" eaLnBrk="0">
              <a:lnSpc>
                <a:spcPct val="85000"/>
              </a:lnSpc>
              <a:spcBef>
                <a:spcPts val="910"/>
              </a:spcBef>
              <a:tabLst>
                <a:tab pos="44958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</a:t>
            </a:r>
            <a:r>
              <a:rPr sz="3000" kern="0" spc="4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r>
              <a:rPr sz="3000" kern="0" spc="4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most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ortant</a:t>
            </a:r>
            <a:r>
              <a:rPr sz="3000" kern="0" spc="4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relevant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results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3000" kern="0" spc="4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9260" algn="l" rtl="0" eaLnBrk="0">
              <a:lnSpc>
                <a:spcPct val="85000"/>
              </a:lnSpc>
              <a:spcBef>
                <a:spcPts val="540"/>
              </a:spcBef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conclusions and avoid overwhelming the viewe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with excessive data.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0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74983" y="11509120"/>
            <a:ext cx="228054" cy="2280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29860" y="7275195"/>
            <a:ext cx="4041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 b="1" kern="0" spc="100" dirty="0">
                <a:gradFill>
                  <a:gsLst>
                    <a:gs pos="0">
                      <a:srgbClr val="67CBDB"/>
                    </a:gs>
                    <a:gs pos="100000">
                      <a:srgbClr val="187DC5"/>
                    </a:gs>
                  </a:gsLst>
                  <a:lin ang="0" scaled="0"/>
                </a:gradFill>
                <a:latin typeface="+mj-lt"/>
                <a:ea typeface="Inter V" panose="02000503000000020004"/>
                <a:cs typeface="+mj-lt"/>
                <a:sym typeface="+mn-ea"/>
              </a:rPr>
              <a:t>Results</a:t>
            </a:r>
            <a:endParaRPr lang="en-US" sz="6600" b="1" kern="0" spc="100" dirty="0">
              <a:gradFill>
                <a:gsLst>
                  <a:gs pos="0">
                    <a:srgbClr val="67CBDB"/>
                  </a:gs>
                  <a:gs pos="100000">
                    <a:srgbClr val="187DC5"/>
                  </a:gs>
                </a:gsLst>
                <a:lin ang="0" scaled="0"/>
              </a:gradFill>
              <a:latin typeface="+mj-lt"/>
              <a:ea typeface="Inter V" panose="02000503000000020004"/>
              <a:cs typeface="+mj-lt"/>
              <a:sym typeface="+mn-ea"/>
            </a:endParaRPr>
          </a:p>
        </p:txBody>
      </p:sp>
      <p:pic>
        <p:nvPicPr>
          <p:cNvPr id="4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75618" y="8883395"/>
            <a:ext cx="228054" cy="228051"/>
          </a:xfrm>
          <a:prstGeom prst="rect">
            <a:avLst/>
          </a:prstGeom>
        </p:spPr>
      </p:pic>
      <p:pic>
        <p:nvPicPr>
          <p:cNvPr id="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76253" y="10195940"/>
            <a:ext cx="228054" cy="228051"/>
          </a:xfrm>
          <a:prstGeom prst="rect">
            <a:avLst/>
          </a:prstGeom>
        </p:spPr>
      </p:pic>
      <p:pic>
        <p:nvPicPr>
          <p:cNvPr id="6" name="图片 5" descr="壁报模板(1)-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8400" y="14357985"/>
            <a:ext cx="12573000" cy="22369145"/>
          </a:xfrm>
          <a:prstGeom prst="rect">
            <a:avLst/>
          </a:prstGeom>
        </p:spPr>
      </p:pic>
      <p:pic>
        <p:nvPicPr>
          <p:cNvPr id="9" name="图片 8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0816570"/>
            <a:ext cx="324485" cy="324485"/>
          </a:xfrm>
          <a:prstGeom prst="rect">
            <a:avLst/>
          </a:prstGeom>
        </p:spPr>
      </p:pic>
      <p:pic>
        <p:nvPicPr>
          <p:cNvPr id="10" name="图片 9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9498945"/>
            <a:ext cx="324485" cy="324485"/>
          </a:xfrm>
          <a:prstGeom prst="rect">
            <a:avLst/>
          </a:prstGeom>
        </p:spPr>
      </p:pic>
      <p:pic>
        <p:nvPicPr>
          <p:cNvPr id="11" name="图片 10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8181320"/>
            <a:ext cx="324485" cy="324485"/>
          </a:xfrm>
          <a:prstGeom prst="rect">
            <a:avLst/>
          </a:prstGeom>
        </p:spPr>
      </p:pic>
      <p:pic>
        <p:nvPicPr>
          <p:cNvPr id="12" name="图片 11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3949025"/>
            <a:ext cx="324485" cy="324485"/>
          </a:xfrm>
          <a:prstGeom prst="rect">
            <a:avLst/>
          </a:prstGeom>
        </p:spPr>
      </p:pic>
      <p:pic>
        <p:nvPicPr>
          <p:cNvPr id="13" name="图片 12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5278080"/>
            <a:ext cx="324485" cy="324485"/>
          </a:xfrm>
          <a:prstGeom prst="rect">
            <a:avLst/>
          </a:prstGeom>
        </p:spPr>
      </p:pic>
      <p:pic>
        <p:nvPicPr>
          <p:cNvPr id="14" name="图片 13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8741370"/>
            <a:ext cx="324485" cy="324485"/>
          </a:xfrm>
          <a:prstGeom prst="rect">
            <a:avLst/>
          </a:prstGeom>
        </p:spPr>
      </p:pic>
      <p:pic>
        <p:nvPicPr>
          <p:cNvPr id="15" name="图片 14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30079315"/>
            <a:ext cx="324485" cy="324485"/>
          </a:xfrm>
          <a:prstGeom prst="rect">
            <a:avLst/>
          </a:prstGeom>
        </p:spPr>
      </p:pic>
      <p:pic>
        <p:nvPicPr>
          <p:cNvPr id="16" name="图片 15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33110805"/>
            <a:ext cx="324485" cy="324485"/>
          </a:xfrm>
          <a:prstGeom prst="rect">
            <a:avLst/>
          </a:prstGeom>
        </p:spPr>
      </p:pic>
      <p:pic>
        <p:nvPicPr>
          <p:cNvPr id="18" name="图片 17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34431605"/>
            <a:ext cx="324485" cy="324485"/>
          </a:xfrm>
          <a:prstGeom prst="rect">
            <a:avLst/>
          </a:prstGeom>
        </p:spPr>
      </p:pic>
      <p:pic>
        <p:nvPicPr>
          <p:cNvPr id="19" name="图片 18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4612620"/>
            <a:ext cx="324485" cy="324485"/>
          </a:xfrm>
          <a:prstGeom prst="rect">
            <a:avLst/>
          </a:prstGeom>
        </p:spPr>
      </p:pic>
      <p:pic>
        <p:nvPicPr>
          <p:cNvPr id="20" name="图片 19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3329920"/>
            <a:ext cx="324485" cy="324485"/>
          </a:xfrm>
          <a:prstGeom prst="rect">
            <a:avLst/>
          </a:prstGeom>
        </p:spPr>
      </p:pic>
      <p:pic>
        <p:nvPicPr>
          <p:cNvPr id="21" name="图片 20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9814560"/>
            <a:ext cx="324485" cy="324485"/>
          </a:xfrm>
          <a:prstGeom prst="rect">
            <a:avLst/>
          </a:prstGeom>
        </p:spPr>
      </p:pic>
      <p:pic>
        <p:nvPicPr>
          <p:cNvPr id="22" name="图片 21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8989060"/>
            <a:ext cx="324485" cy="324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94495" y="2873375"/>
            <a:ext cx="138093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1500" b="1" kern="0" spc="100" dirty="0">
                <a:gradFill>
                  <a:gsLst>
                    <a:gs pos="0">
                      <a:srgbClr val="67CBDB"/>
                    </a:gs>
                    <a:gs pos="100000">
                      <a:srgbClr val="187DC5"/>
                    </a:gs>
                  </a:gsLst>
                  <a:lin ang="0" scaled="0"/>
                </a:gradFill>
                <a:latin typeface="+mj-lt"/>
                <a:ea typeface="Inter V" panose="02000503000000020004"/>
                <a:cs typeface="+mj-lt"/>
                <a:sym typeface="+mn-ea"/>
              </a:rPr>
              <a:t>Abstract Title</a:t>
            </a:r>
            <a:endParaRPr lang="en-US" sz="11500" b="1" kern="0" spc="100" dirty="0">
              <a:gradFill>
                <a:gsLst>
                  <a:gs pos="0">
                    <a:srgbClr val="67CBDB"/>
                  </a:gs>
                  <a:gs pos="100000">
                    <a:srgbClr val="187DC5"/>
                  </a:gs>
                </a:gsLst>
                <a:lin ang="0" scaled="0"/>
              </a:gradFill>
              <a:latin typeface="+mj-lt"/>
              <a:ea typeface="Inter V" panose="02000503000000020004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WPS 演示</Application>
  <PresentationFormat/>
  <Paragraphs>72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Arial</vt:lpstr>
      <vt:lpstr>Arial (标题)</vt:lpstr>
      <vt:lpstr>Inter V</vt:lpstr>
      <vt:lpstr>阿里巴巴普惠体 2.0 65 Medium</vt:lpstr>
      <vt:lpstr>微软雅黑</vt:lpstr>
      <vt:lpstr>Arial Unicode MS</vt:lpstr>
      <vt:lpstr>Calibri</vt:lpstr>
      <vt:lpstr>DejaVu Math TeX Gyre</vt:lpstr>
      <vt:lpstr>Inter V</vt:lpstr>
      <vt:lpstr>阿里巴巴普惠体 2.0 65 Medium</vt:lpstr>
      <vt:lpstr>Segoe Print</vt:lpstr>
      <vt:lpstr>阿里巴巴普惠体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曾杨（Emily）</cp:lastModifiedBy>
  <cp:revision>5</cp:revision>
  <dcterms:created xsi:type="dcterms:W3CDTF">2025-03-31T03:46:00Z</dcterms:created>
  <dcterms:modified xsi:type="dcterms:W3CDTF">2026-05-20T08:46:38Z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2025-04-01T19:25:46Z</vt:filetime>
  </property>
  <property fmtid="{D5CDD505-2E9C-101B-9397-08002B2CF9AE}" pid="4" name="UsrData">
    <vt:lpwstr>67ea0b2adaef570020c63a31wl</vt:lpwstr>
  </property>
  <property fmtid="{D5CDD505-2E9C-101B-9397-08002B2CF9AE}" pid="5" name="ICV">
    <vt:lpwstr>710DE19003E5485D8EED7CE36716FCDA_13</vt:lpwstr>
  </property>
  <property fmtid="{D5CDD505-2E9C-101B-9397-08002B2CF9AE}" pid="6" name="KSOProductBuildVer">
    <vt:lpwstr>2052-12.1.0.25865</vt:lpwstr>
  </property>
</Properties>
</file>